
<file path=[Content_Types].xml><?xml version="1.0" encoding="utf-8"?>
<Types xmlns="http://schemas.openxmlformats.org/package/2006/content-types">
  <Override PartName="/theme/theme/themeManager.xml" ContentType="application/vnd.openxmlformats-officedocument.themeManager+xml"/>
  <Override PartName="/theme/theme/theme1.xml" ContentType="application/vnd.openxmlformats-officedocument.theme+xml"/>
  <Default Extension="rels" ContentType="application/vnd.openxmlformats-package.relationships+xml"/>
  <Default Extension="xml" ContentType="application/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